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8" roundtripDataSignature="AMtx7mjAWIdQnNgN8jVrEJohlwAx0bE9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3091" l="0" r="0" t="0"/>
          <a:stretch/>
        </p:blipFill>
        <p:spPr>
          <a:xfrm>
            <a:off x="0" y="38100"/>
            <a:ext cx="16255999" cy="878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2988" l="0" r="0" t="0"/>
          <a:stretch/>
        </p:blipFill>
        <p:spPr>
          <a:xfrm>
            <a:off x="0" y="38100"/>
            <a:ext cx="16255999" cy="87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2988" l="0" r="0" t="0"/>
          <a:stretch/>
        </p:blipFill>
        <p:spPr>
          <a:xfrm>
            <a:off x="0" y="38100"/>
            <a:ext cx="16255999" cy="87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3298" l="0" r="0" t="0"/>
          <a:stretch/>
        </p:blipFill>
        <p:spPr>
          <a:xfrm>
            <a:off x="0" y="38100"/>
            <a:ext cx="16255999" cy="8768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2988" l="0" r="0" t="0"/>
          <a:stretch/>
        </p:blipFill>
        <p:spPr>
          <a:xfrm>
            <a:off x="0" y="38100"/>
            <a:ext cx="16255999" cy="87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3091" l="0" r="0" t="0"/>
          <a:stretch/>
        </p:blipFill>
        <p:spPr>
          <a:xfrm>
            <a:off x="0" y="38100"/>
            <a:ext cx="16255999" cy="878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3195" l="0" r="0" t="0"/>
          <a:stretch/>
        </p:blipFill>
        <p:spPr>
          <a:xfrm>
            <a:off x="0" y="38100"/>
            <a:ext cx="16255999" cy="877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3195" l="0" r="0" t="0"/>
          <a:stretch/>
        </p:blipFill>
        <p:spPr>
          <a:xfrm>
            <a:off x="0" y="38100"/>
            <a:ext cx="16255999" cy="8778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2988" l="0" r="0" t="0"/>
          <a:stretch/>
        </p:blipFill>
        <p:spPr>
          <a:xfrm>
            <a:off x="0" y="38100"/>
            <a:ext cx="16255999" cy="87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2884" l="0" r="0" t="0"/>
          <a:stretch/>
        </p:blipFill>
        <p:spPr>
          <a:xfrm>
            <a:off x="0" y="38100"/>
            <a:ext cx="16255999" cy="880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2988" l="0" r="0" t="0"/>
          <a:stretch/>
        </p:blipFill>
        <p:spPr>
          <a:xfrm>
            <a:off x="0" y="38100"/>
            <a:ext cx="16255999" cy="87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3298" l="0" r="0" t="0"/>
          <a:stretch/>
        </p:blipFill>
        <p:spPr>
          <a:xfrm>
            <a:off x="0" y="38100"/>
            <a:ext cx="16255999" cy="8768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